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1" r:id="rId13"/>
    <p:sldId id="269" r:id="rId14"/>
    <p:sldId id="270" r:id="rId15"/>
    <p:sldId id="271" r:id="rId16"/>
    <p:sldId id="272" r:id="rId17"/>
    <p:sldId id="262" r:id="rId18"/>
    <p:sldId id="273" r:id="rId19"/>
    <p:sldId id="280" r:id="rId20"/>
    <p:sldId id="274" r:id="rId21"/>
    <p:sldId id="277" r:id="rId22"/>
    <p:sldId id="278" r:id="rId23"/>
    <p:sldId id="276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12:14:06.024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1,'748'0,"-727"1,-1 1,37 9,-35-6,1-1,25 1,-21-5,-4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12:16:29.278"/>
    </inkml:context>
    <inkml:brush xml:id="br0">
      <inkml:brushProperty name="width" value="0.2" units="cm"/>
      <inkml:brushProperty name="height" value="1.2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12:16:37.020"/>
    </inkml:context>
    <inkml:brush xml:id="br0">
      <inkml:brushProperty name="width" value="0.2" units="cm"/>
      <inkml:brushProperty name="height" value="1.2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12:16:57.115"/>
    </inkml:context>
    <inkml:brush xml:id="br0">
      <inkml:brushProperty name="width" value="0.2" units="cm"/>
      <inkml:brushProperty name="height" value="1.2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19T12:17:02.707"/>
    </inkml:context>
    <inkml:brush xml:id="br0">
      <inkml:brushProperty name="width" value="0.2" units="cm"/>
      <inkml:brushProperty name="height" value="1.2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12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426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771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52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39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90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659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410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799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27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05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963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711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8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0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49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E2258BF-23F2-4D0B-B2B5-3A979234296C}" type="datetimeFigureOut">
              <a:rPr lang="en-IN" smtClean="0"/>
              <a:t>19-02-2022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4F212B0-34D1-4FC4-AC5D-D0FBB247F5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41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3.xml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customXml" Target="../ink/ink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26CCD6-7998-4532-BD77-2CBDF78DC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Assignment – Dashboard Creation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5F6BDD-0CBB-413E-9303-49117923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4896" y="3985591"/>
            <a:ext cx="4412973" cy="13815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Submitted By: </a:t>
            </a:r>
            <a:r>
              <a:rPr lang="en-US" dirty="0" err="1"/>
              <a:t>Pooran</a:t>
            </a:r>
            <a:r>
              <a:rPr lang="en-US" dirty="0"/>
              <a:t> </a:t>
            </a:r>
            <a:r>
              <a:rPr lang="en-US" dirty="0" err="1"/>
              <a:t>Pragnya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November Batch (BDS)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79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5BBD-8574-49BF-AD4D-1A18EEA9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5" cy="38946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3. Remove the subcategory filter option to vacate the space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51A70-354D-49FA-BDB9-370BC5FBE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709531"/>
            <a:ext cx="9601195" cy="4165808"/>
          </a:xfrm>
        </p:spPr>
      </p:pic>
    </p:spTree>
    <p:extLst>
      <p:ext uri="{BB962C8B-B14F-4D97-AF65-F5344CB8AC3E}">
        <p14:creationId xmlns:p14="http://schemas.microsoft.com/office/powerpoint/2010/main" val="322557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45C5C-5298-44B7-8CC5-9758ED68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05" y="982132"/>
            <a:ext cx="9909312" cy="53855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4. Remove the year of order filter option to vacate the space.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B25FA-7236-4AE9-B056-DE36FF9F2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89043"/>
            <a:ext cx="9462052" cy="4086295"/>
          </a:xfrm>
        </p:spPr>
      </p:pic>
    </p:spTree>
    <p:extLst>
      <p:ext uri="{BB962C8B-B14F-4D97-AF65-F5344CB8AC3E}">
        <p14:creationId xmlns:p14="http://schemas.microsoft.com/office/powerpoint/2010/main" val="3788431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C8180-93A5-4351-9668-CDDE25D8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21" y="982132"/>
            <a:ext cx="10555357" cy="806911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5. Select the profit color legend and drag it below to sales in the south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B58216-503C-4838-B115-2AA97FAB3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19" y="1789043"/>
            <a:ext cx="9760224" cy="4086295"/>
          </a:xfrm>
        </p:spPr>
      </p:pic>
    </p:spTree>
    <p:extLst>
      <p:ext uri="{BB962C8B-B14F-4D97-AF65-F5344CB8AC3E}">
        <p14:creationId xmlns:p14="http://schemas.microsoft.com/office/powerpoint/2010/main" val="357078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0A0F231-BDD7-4036-9B56-4B9EFE872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5" y="765313"/>
            <a:ext cx="9531625" cy="5110025"/>
          </a:xfrm>
        </p:spPr>
      </p:pic>
    </p:spTree>
    <p:extLst>
      <p:ext uri="{BB962C8B-B14F-4D97-AF65-F5344CB8AC3E}">
        <p14:creationId xmlns:p14="http://schemas.microsoft.com/office/powerpoint/2010/main" val="2398357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D099-A6E3-4B0F-A618-F5540DAA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882742"/>
            <a:ext cx="9601196" cy="84666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6. Make the order date filter applicable for sales in the south visual as well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73FE7-E762-4A8A-8DFA-5F355B8FE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898373"/>
            <a:ext cx="9488555" cy="3976965"/>
          </a:xfrm>
        </p:spPr>
      </p:pic>
    </p:spTree>
    <p:extLst>
      <p:ext uri="{BB962C8B-B14F-4D97-AF65-F5344CB8AC3E}">
        <p14:creationId xmlns:p14="http://schemas.microsoft.com/office/powerpoint/2010/main" val="2767314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81B7-B4BD-41C6-98A4-A2264AE6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CC05E-B62F-454B-B280-D32CEF78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864705"/>
            <a:ext cx="9727094" cy="5010634"/>
          </a:xfrm>
        </p:spPr>
      </p:pic>
    </p:spTree>
    <p:extLst>
      <p:ext uri="{BB962C8B-B14F-4D97-AF65-F5344CB8AC3E}">
        <p14:creationId xmlns:p14="http://schemas.microsoft.com/office/powerpoint/2010/main" val="41032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7C6B-DF3A-4449-A2CB-7D0F220F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46BA5-0F4A-42F7-B82B-A8D24A28F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982133"/>
            <a:ext cx="9601196" cy="4893206"/>
          </a:xfrm>
        </p:spPr>
      </p:pic>
    </p:spTree>
    <p:extLst>
      <p:ext uri="{BB962C8B-B14F-4D97-AF65-F5344CB8AC3E}">
        <p14:creationId xmlns:p14="http://schemas.microsoft.com/office/powerpoint/2010/main" val="174100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6D41-F84B-4C2F-B700-17CD1D972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6FFDF-D9F5-4045-81B7-11879F2B2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982133"/>
            <a:ext cx="9601196" cy="4893206"/>
          </a:xfrm>
        </p:spPr>
      </p:pic>
    </p:spTree>
    <p:extLst>
      <p:ext uri="{BB962C8B-B14F-4D97-AF65-F5344CB8AC3E}">
        <p14:creationId xmlns:p14="http://schemas.microsoft.com/office/powerpoint/2010/main" val="2804060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3B359-8B74-4251-AA8D-D7ED8917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62863"/>
            <a:ext cx="9369285" cy="50873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7. Make the dashboard interactive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6774E2-23BC-434C-870C-CAA68FBD8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1659835"/>
            <a:ext cx="9478615" cy="4215503"/>
          </a:xfrm>
        </p:spPr>
      </p:pic>
    </p:spTree>
    <p:extLst>
      <p:ext uri="{BB962C8B-B14F-4D97-AF65-F5344CB8AC3E}">
        <p14:creationId xmlns:p14="http://schemas.microsoft.com/office/powerpoint/2010/main" val="6399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A9B00C2-F59C-448D-A028-E76181C1A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58" y="1381899"/>
            <a:ext cx="9459892" cy="4493439"/>
          </a:xfr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6BD78F-6781-48AD-9B8C-F560734C6811}"/>
                  </a:ext>
                </a:extLst>
              </p14:cNvPr>
              <p14:cNvContentPartPr/>
              <p14:nvPr/>
            </p14:nvContentPartPr>
            <p14:xfrm>
              <a:off x="-467280" y="1620031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6BD78F-6781-48AD-9B8C-F560734C68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02920" y="1404031"/>
                <a:ext cx="720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C5BE1A-B39F-4849-BEB5-260925D4B949}"/>
                  </a:ext>
                </a:extLst>
              </p14:cNvPr>
              <p14:cNvContentPartPr/>
              <p14:nvPr/>
            </p14:nvContentPartPr>
            <p14:xfrm>
              <a:off x="-1609920" y="1927831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C5BE1A-B39F-4849-BEB5-260925D4B9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645920" y="1712191"/>
                <a:ext cx="720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3763FD5-89D8-4736-A149-B8B1ABA2B26E}"/>
                  </a:ext>
                </a:extLst>
              </p14:cNvPr>
              <p14:cNvContentPartPr/>
              <p14:nvPr/>
            </p14:nvContentPartPr>
            <p14:xfrm>
              <a:off x="-1669680" y="1460551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3763FD5-89D8-4736-A149-B8B1ABA2B2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05680" y="1244911"/>
                <a:ext cx="720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FC11880-65C5-40E0-A663-DD13877562F0}"/>
                  </a:ext>
                </a:extLst>
              </p14:cNvPr>
              <p14:cNvContentPartPr/>
              <p14:nvPr/>
            </p14:nvContentPartPr>
            <p14:xfrm>
              <a:off x="-1083537" y="1202431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FC11880-65C5-40E0-A663-DD13877562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19177" y="986791"/>
                <a:ext cx="7200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70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3DD5-C4A0-4A4A-94C5-0272AB43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57741-325F-4096-8655-68DEB81ED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dashboard is a type of graphical user interface which often provides at a glance views of key performance indicator</a:t>
            </a:r>
            <a:r>
              <a:rPr lang="en-IN" dirty="0"/>
              <a:t>s relevant to a particular objective or business process.</a:t>
            </a:r>
          </a:p>
          <a:p>
            <a:r>
              <a:rPr lang="en-IN" dirty="0"/>
              <a:t>It gives a graphical summary of various pieces of important information, typically used to give an overview of a business.</a:t>
            </a:r>
          </a:p>
          <a:p>
            <a:r>
              <a:rPr lang="en-IN" dirty="0"/>
              <a:t>They are created to display multiple worksheets at once, and make them interact with one another.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81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3E1C-49FD-4FD0-A172-822A567A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13167"/>
            <a:ext cx="9601196" cy="1303867"/>
          </a:xfrm>
        </p:spPr>
        <p:txBody>
          <a:bodyPr>
            <a:noAutofit/>
          </a:bodyPr>
          <a:lstStyle/>
          <a:p>
            <a:r>
              <a:rPr lang="en-US" sz="3200" dirty="0"/>
              <a:t>8. One by one click all the states in the profit map having negative profit and check both profit and sales for each state</a:t>
            </a:r>
            <a:endParaRPr lang="en-IN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80252D-C62B-415F-A093-5C07880A5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2206487"/>
            <a:ext cx="9524996" cy="3668851"/>
          </a:xfrm>
        </p:spPr>
      </p:pic>
    </p:spTree>
    <p:extLst>
      <p:ext uri="{BB962C8B-B14F-4D97-AF65-F5344CB8AC3E}">
        <p14:creationId xmlns:p14="http://schemas.microsoft.com/office/powerpoint/2010/main" val="244909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F82A9C-7080-4EF0-B906-9C07A9CAD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341783"/>
            <a:ext cx="9462052" cy="4533555"/>
          </a:xfrm>
        </p:spPr>
      </p:pic>
    </p:spTree>
    <p:extLst>
      <p:ext uri="{BB962C8B-B14F-4D97-AF65-F5344CB8AC3E}">
        <p14:creationId xmlns:p14="http://schemas.microsoft.com/office/powerpoint/2010/main" val="1743731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1AB7C-34C2-4630-A845-BC4BB524B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82757"/>
            <a:ext cx="9462052" cy="4692581"/>
          </a:xfrm>
        </p:spPr>
      </p:pic>
    </p:spTree>
    <p:extLst>
      <p:ext uri="{BB962C8B-B14F-4D97-AF65-F5344CB8AC3E}">
        <p14:creationId xmlns:p14="http://schemas.microsoft.com/office/powerpoint/2010/main" val="744119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8FF2-BA47-4AED-A3C6-303F3D75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Rename the dashboard and save as ‘Regional Sales and Profit’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88AFA6-F4F9-4A34-912B-7DED6A18E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365513"/>
            <a:ext cx="9601196" cy="3509825"/>
          </a:xfrm>
        </p:spPr>
      </p:pic>
    </p:spTree>
    <p:extLst>
      <p:ext uri="{BB962C8B-B14F-4D97-AF65-F5344CB8AC3E}">
        <p14:creationId xmlns:p14="http://schemas.microsoft.com/office/powerpoint/2010/main" val="4213545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B4E6B4-37ED-4812-93D6-266546519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302027"/>
            <a:ext cx="9432235" cy="4573312"/>
          </a:xfrm>
        </p:spPr>
      </p:pic>
    </p:spTree>
    <p:extLst>
      <p:ext uri="{BB962C8B-B14F-4D97-AF65-F5344CB8AC3E}">
        <p14:creationId xmlns:p14="http://schemas.microsoft.com/office/powerpoint/2010/main" val="289149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949B8-0495-4AB2-8411-C46A199AF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9" y="993913"/>
            <a:ext cx="9501808" cy="4881425"/>
          </a:xfrm>
        </p:spPr>
      </p:pic>
    </p:spTree>
    <p:extLst>
      <p:ext uri="{BB962C8B-B14F-4D97-AF65-F5344CB8AC3E}">
        <p14:creationId xmlns:p14="http://schemas.microsoft.com/office/powerpoint/2010/main" val="5336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FD68D-37A1-482C-9E69-CD7CF7C57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48259-BC9A-48F4-A803-6751F825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Build a dashboard to show some insights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Arrange the dashboard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subcategory filter option to vacate the 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Remove the year of order filter option to vacate the 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Select the profit color legend and drag it below to sales in the south.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your dashboard interactive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229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48FB-37C9-4A9E-834E-A2449801C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Make the order date filter applicable for sales in the south  visual as well.</a:t>
            </a:r>
          </a:p>
          <a:p>
            <a:pPr marL="0" indent="0">
              <a:buNone/>
            </a:pPr>
            <a:r>
              <a:rPr lang="en-US" dirty="0"/>
              <a:t>8. One by one check all the states in the profit map having negative profit and check both profit and sales for each state.</a:t>
            </a:r>
          </a:p>
          <a:p>
            <a:pPr marL="0" indent="0">
              <a:buNone/>
            </a:pPr>
            <a:r>
              <a:rPr lang="en-US" dirty="0"/>
              <a:t>9. Rename the dashboard and save as regional sales and profit.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466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4854-6C64-42D1-B4E3-ADA0CFDD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509" y="970351"/>
            <a:ext cx="9418981" cy="657825"/>
          </a:xfrm>
        </p:spPr>
        <p:txBody>
          <a:bodyPr>
            <a:normAutofit/>
          </a:bodyPr>
          <a:lstStyle/>
          <a:p>
            <a:r>
              <a:rPr lang="en-US" sz="3200" dirty="0"/>
              <a:t>1. Build a dashboard to show some insights</a:t>
            </a:r>
            <a:endParaRPr lang="en-IN" sz="32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D633DB-8297-4997-A2AB-B3807A0B3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10" y="1769165"/>
            <a:ext cx="9496838" cy="4106173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FD38F1-1F4F-41FB-A69D-2DD97094EAF6}"/>
                  </a:ext>
                </a:extLst>
              </p14:cNvPr>
              <p14:cNvContentPartPr/>
              <p14:nvPr/>
            </p14:nvContentPartPr>
            <p14:xfrm>
              <a:off x="2295720" y="2017471"/>
              <a:ext cx="356760" cy="10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FD38F1-1F4F-41FB-A69D-2DD97094EA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8080" y="1981831"/>
                <a:ext cx="392400" cy="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974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D8D6-C204-453E-88BA-C023401B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8DBC7A-EAE4-4133-BAC8-722B16CDC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982133"/>
            <a:ext cx="9601196" cy="4893206"/>
          </a:xfrm>
        </p:spPr>
      </p:pic>
    </p:spTree>
    <p:extLst>
      <p:ext uri="{BB962C8B-B14F-4D97-AF65-F5344CB8AC3E}">
        <p14:creationId xmlns:p14="http://schemas.microsoft.com/office/powerpoint/2010/main" val="3466078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934-770C-4E24-9806-B3797573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1D2539-1593-44E4-851B-9ED6CD5C2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904461"/>
            <a:ext cx="9684024" cy="4970877"/>
          </a:xfrm>
        </p:spPr>
      </p:pic>
    </p:spTree>
    <p:extLst>
      <p:ext uri="{BB962C8B-B14F-4D97-AF65-F5344CB8AC3E}">
        <p14:creationId xmlns:p14="http://schemas.microsoft.com/office/powerpoint/2010/main" val="2011152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541F-EA24-4BB6-966F-4AC59470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49879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2. Arrange the Dashboard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99A37E-D84C-42F6-8C38-954BC978D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739349"/>
            <a:ext cx="9601196" cy="4135990"/>
          </a:xfrm>
        </p:spPr>
      </p:pic>
    </p:spTree>
    <p:extLst>
      <p:ext uri="{BB962C8B-B14F-4D97-AF65-F5344CB8AC3E}">
        <p14:creationId xmlns:p14="http://schemas.microsoft.com/office/powerpoint/2010/main" val="27332294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53</TotalTime>
  <Words>310</Words>
  <Application>Microsoft Office PowerPoint</Application>
  <PresentationFormat>Widescreen</PresentationFormat>
  <Paragraphs>26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Garamond</vt:lpstr>
      <vt:lpstr>Organic</vt:lpstr>
      <vt:lpstr>Assignment – Dashboard Creation</vt:lpstr>
      <vt:lpstr>Dashboard</vt:lpstr>
      <vt:lpstr>PowerPoint Presentation</vt:lpstr>
      <vt:lpstr>Scenarios:</vt:lpstr>
      <vt:lpstr>PowerPoint Presentation</vt:lpstr>
      <vt:lpstr>1. Build a dashboard to show some insights</vt:lpstr>
      <vt:lpstr>PowerPoint Presentation</vt:lpstr>
      <vt:lpstr>PowerPoint Presentation</vt:lpstr>
      <vt:lpstr>2. Arrange the Dashboard</vt:lpstr>
      <vt:lpstr>3. Remove the subcategory filter option to vacate the space</vt:lpstr>
      <vt:lpstr>4. Remove the year of order filter option to vacate the space.</vt:lpstr>
      <vt:lpstr>5. Select the profit color legend and drag it below to sales in the south</vt:lpstr>
      <vt:lpstr>PowerPoint Presentation</vt:lpstr>
      <vt:lpstr>6. Make the order date filter applicable for sales in the south visual as well</vt:lpstr>
      <vt:lpstr>PowerPoint Presentation</vt:lpstr>
      <vt:lpstr>PowerPoint Presentation</vt:lpstr>
      <vt:lpstr>PowerPoint Presentation</vt:lpstr>
      <vt:lpstr>7. Make the dashboard interactive</vt:lpstr>
      <vt:lpstr>PowerPoint Presentation</vt:lpstr>
      <vt:lpstr>8. One by one click all the states in the profit map having negative profit and check both profit and sales for each state</vt:lpstr>
      <vt:lpstr>PowerPoint Presentation</vt:lpstr>
      <vt:lpstr>PowerPoint Presentation</vt:lpstr>
      <vt:lpstr>9. Rename the dashboard and save as ‘Regional Sales and Profit’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– Dashboard Creation</dc:title>
  <dc:creator>POORAN PRAGNYA Joshi</dc:creator>
  <cp:lastModifiedBy>POORAN PRAGNYA Joshi</cp:lastModifiedBy>
  <cp:revision>6</cp:revision>
  <dcterms:created xsi:type="dcterms:W3CDTF">2022-02-19T11:25:31Z</dcterms:created>
  <dcterms:modified xsi:type="dcterms:W3CDTF">2022-02-19T12:19:03Z</dcterms:modified>
</cp:coreProperties>
</file>